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55" r:id="rId1"/>
    <p:sldMasterId id="2147483757" r:id="rId2"/>
    <p:sldMasterId id="2147483779" r:id="rId3"/>
  </p:sldMasterIdLst>
  <p:notesMasterIdLst>
    <p:notesMasterId r:id="rId11"/>
  </p:notesMasterIdLst>
  <p:handoutMasterIdLst>
    <p:handoutMasterId r:id="rId12"/>
  </p:handoutMasterIdLst>
  <p:sldIdLst>
    <p:sldId id="300" r:id="rId4"/>
    <p:sldId id="315" r:id="rId5"/>
    <p:sldId id="316" r:id="rId6"/>
    <p:sldId id="318" r:id="rId7"/>
    <p:sldId id="301" r:id="rId8"/>
    <p:sldId id="307" r:id="rId9"/>
    <p:sldId id="317" r:id="rId1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ijsterveld, Reina" initials="BR" lastIdx="10" clrIdx="0"/>
  <p:cmAuthor id="1" name="Ockels, Johan" initials="OJ" lastIdx="1" clrIdx="1"/>
  <p:cmAuthor id="2" name="Smit, Wietske" initials="SW" lastIdx="6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A484"/>
    <a:srgbClr val="FF3399"/>
    <a:srgbClr val="FF99CC"/>
    <a:srgbClr val="FFC7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Stijl, gemiddeld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ijl, licht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4" autoAdjust="0"/>
    <p:restoredTop sz="96208" autoAdjust="0"/>
  </p:normalViewPr>
  <p:slideViewPr>
    <p:cSldViewPr>
      <p:cViewPr varScale="1">
        <p:scale>
          <a:sx n="119" d="100"/>
          <a:sy n="119" d="100"/>
        </p:scale>
        <p:origin x="137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157E369-74E3-4E0D-B7A2-9557641F8509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974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61B6BD0-1215-4963-8978-E04BF6253897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3264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2301875" y="3644900"/>
            <a:ext cx="6021388" cy="1295400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nl-NL" noProof="0"/>
              <a:t>Klik om de stijl te bewerken</a:t>
            </a:r>
          </a:p>
        </p:txBody>
      </p:sp>
      <p:sp>
        <p:nvSpPr>
          <p:cNvPr id="62467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2301875" y="5127625"/>
            <a:ext cx="6021388" cy="935038"/>
          </a:xfrm>
        </p:spPr>
        <p:txBody>
          <a:bodyPr/>
          <a:lstStyle>
            <a:lvl1pPr>
              <a:spcBef>
                <a:spcPct val="0"/>
              </a:spcBef>
              <a:defRPr i="1"/>
            </a:lvl1pPr>
          </a:lstStyle>
          <a:p>
            <a:pPr lvl="0"/>
            <a:r>
              <a:rPr lang="nl-NL" noProof="0"/>
              <a:t>Klik om de ondertitelstijl van het model te bewerken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90575" y="6400800"/>
            <a:ext cx="1676400" cy="230188"/>
          </a:xfrm>
        </p:spPr>
        <p:txBody>
          <a:bodyPr/>
          <a:lstStyle>
            <a:lvl1pPr>
              <a:defRPr sz="1000"/>
            </a:lvl1pPr>
          </a:lstStyle>
          <a:p>
            <a:fld id="{CC64CB1F-B7C3-46D0-8277-1DC333DDC9F4}" type="datetime3">
              <a:rPr lang="nl-NL" smtClean="0"/>
              <a:t>23/10/2019</a:t>
            </a:fld>
            <a:endParaRPr lang="nl-NL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08013" y="6096000"/>
            <a:ext cx="1903412" cy="306388"/>
          </a:xfrm>
        </p:spPr>
        <p:txBody>
          <a:bodyPr/>
          <a:lstStyle>
            <a:lvl1pPr marL="177800" indent="-177800">
              <a:buClr>
                <a:schemeClr val="tx1"/>
              </a:buClr>
              <a:buFont typeface="Wingdings" pitchFamily="1" charset="2"/>
              <a:buChar char="§"/>
              <a:defRPr sz="1000"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075613" y="6246813"/>
            <a:ext cx="381000" cy="230187"/>
          </a:xfrm>
        </p:spPr>
        <p:txBody>
          <a:bodyPr/>
          <a:lstStyle>
            <a:lvl1pPr>
              <a:defRPr/>
            </a:lvl1pPr>
          </a:lstStyle>
          <a:p>
            <a:fld id="{1DE75062-59B2-47E9-A4A6-169D18F62F61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ADE265-DDEB-45BE-9D7F-AD79CA1B2A29}" type="datetime3">
              <a:rPr lang="nl-NL" smtClean="0"/>
              <a:t>23/10/2019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DDE1A-B369-468D-9B8E-F0D2E215DA20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094934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38950" y="1952625"/>
            <a:ext cx="1822450" cy="406717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366838" y="1952625"/>
            <a:ext cx="5319712" cy="406717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C0CD59-5668-4C1E-BF76-9BCC497C7007}" type="datetime3">
              <a:rPr lang="nl-NL" smtClean="0"/>
              <a:t>23/10/2019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6BC478-9647-46C8-9F7F-1E0E36BCA797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3424636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8"/>
          <p:cNvSpPr>
            <a:spLocks noGrp="1" noChangeArrowheads="1"/>
          </p:cNvSpPr>
          <p:nvPr>
            <p:ph type="ctrTitle"/>
          </p:nvPr>
        </p:nvSpPr>
        <p:spPr>
          <a:xfrm>
            <a:off x="2301875" y="3644900"/>
            <a:ext cx="6021388" cy="1295400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noProof="0"/>
              <a:t>Klik om het opmaakprofiel te bewerken</a:t>
            </a:r>
          </a:p>
        </p:txBody>
      </p:sp>
      <p:sp>
        <p:nvSpPr>
          <p:cNvPr id="8192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2301875" y="5127625"/>
            <a:ext cx="6021388" cy="935038"/>
          </a:xfrm>
        </p:spPr>
        <p:txBody>
          <a:bodyPr/>
          <a:lstStyle>
            <a:lvl1pPr>
              <a:spcBef>
                <a:spcPct val="0"/>
              </a:spcBef>
              <a:defRPr i="1"/>
            </a:lvl1pPr>
          </a:lstStyle>
          <a:p>
            <a:pPr lvl="0"/>
            <a:r>
              <a:rPr lang="nl-NL" noProof="0"/>
              <a:t>Klik om het opmaakprofiel van de modelondertitel te bewerken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90575" y="6400800"/>
            <a:ext cx="1676400" cy="230188"/>
          </a:xfrm>
        </p:spPr>
        <p:txBody>
          <a:bodyPr/>
          <a:lstStyle>
            <a:lvl1pPr>
              <a:defRPr sz="1000"/>
            </a:lvl1pPr>
          </a:lstStyle>
          <a:p>
            <a:fld id="{A50054AB-2D6E-4841-A829-F478F24C3FC2}" type="datetime3">
              <a:rPr lang="nl-NL" smtClean="0"/>
              <a:t>23/10/2019</a:t>
            </a:fld>
            <a:endParaRPr lang="nl-NL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08013" y="6096000"/>
            <a:ext cx="1903412" cy="306388"/>
          </a:xfrm>
        </p:spPr>
        <p:txBody>
          <a:bodyPr/>
          <a:lstStyle>
            <a:lvl1pPr marL="177800" indent="-177800">
              <a:buClr>
                <a:schemeClr val="tx1"/>
              </a:buClr>
              <a:buFont typeface="Wingdings" pitchFamily="1" charset="2"/>
              <a:buChar char="§"/>
              <a:defRPr sz="1000"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075613" y="6246813"/>
            <a:ext cx="381000" cy="230187"/>
          </a:xfrm>
        </p:spPr>
        <p:txBody>
          <a:bodyPr/>
          <a:lstStyle>
            <a:lvl1pPr>
              <a:defRPr/>
            </a:lvl1pPr>
          </a:lstStyle>
          <a:p>
            <a:fld id="{E51685AE-BF16-4C9C-A7FB-17F4FBB12D87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FCB903-662E-4BAB-B6B0-55026B15E56E}" type="datetime3">
              <a:rPr lang="nl-NL" smtClean="0"/>
              <a:t>23/10/2019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FD595A-35D6-43AB-84A7-82DA4375C82E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24033029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4BE16D-89A3-405E-992E-19271F79ABD9}" type="datetime3">
              <a:rPr lang="nl-NL" smtClean="0"/>
              <a:t>23/10/2019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BBB785-ACE9-4C0E-A6CE-96485A2EE9C0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7725845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366838" y="1844675"/>
            <a:ext cx="3570287" cy="417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89525" y="1844675"/>
            <a:ext cx="3571875" cy="417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B07DA1-4114-4F45-B7F6-93F2936DCF3C}" type="datetime3">
              <a:rPr lang="nl-NL" smtClean="0"/>
              <a:t>23/10/2019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8F5D5-FABE-4815-A3E3-BA8F6BA90179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5547383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52C262-0248-4891-9761-00A82C60E89D}" type="datetime3">
              <a:rPr lang="nl-NL" smtClean="0"/>
              <a:t>23/10/2019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227D7D-45F6-467B-BA57-3CDC3AC366A4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8858571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10088F-1C36-4AF5-B67A-6C02563DBF0D}" type="datetime3">
              <a:rPr lang="nl-NL" smtClean="0"/>
              <a:t>23/10/2019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033A4A-14AD-4F62-AE76-3E9FC98A3B1B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34795189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BCF68D-86AC-474A-8E02-9BB35D9746FF}" type="datetime3">
              <a:rPr lang="nl-NL" smtClean="0"/>
              <a:t>23/10/2019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83BFC1-5365-4B87-8D64-A79920391BE6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9016372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860E5B-87FF-43FF-8004-6CBBED19C7F2}" type="datetime3">
              <a:rPr lang="nl-NL" smtClean="0"/>
              <a:t>23/10/2019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457D9-C3C4-42AE-85C6-EA8B33B6BB9A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522668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FFAD01-B00D-4C58-A3F1-7968BC1A6026}" type="datetime3">
              <a:rPr lang="nl-NL" smtClean="0"/>
              <a:t>23/10/2019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B39545-2D25-4177-A27C-F6E8E77E1D12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0017681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49E4D1-0FA2-4DE8-99DA-0685FA284E86}" type="datetime3">
              <a:rPr lang="nl-NL" smtClean="0"/>
              <a:t>23/10/2019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AE027-546E-4671-8AC3-1C29CF9B4086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836537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81E421-2A11-42DE-98D2-CAB0FD463930}" type="datetime3">
              <a:rPr lang="nl-NL" smtClean="0"/>
              <a:t>23/10/2019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70823-AD6A-40E3-B8E1-4ECB1EFE91EB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42781633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38950" y="887413"/>
            <a:ext cx="1822450" cy="5132387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366838" y="887413"/>
            <a:ext cx="5319712" cy="5132387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886F91-BB0A-4283-8970-3F86E58BA48E}" type="datetime3">
              <a:rPr lang="nl-NL" smtClean="0"/>
              <a:t>23/10/2019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AB9EC2-4887-4527-AF23-019E43AFDD1B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5188658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8"/>
          <p:cNvSpPr>
            <a:spLocks noGrp="1" noChangeArrowheads="1"/>
          </p:cNvSpPr>
          <p:nvPr>
            <p:ph type="ctrTitle"/>
          </p:nvPr>
        </p:nvSpPr>
        <p:spPr>
          <a:xfrm>
            <a:off x="2301875" y="3644900"/>
            <a:ext cx="6021388" cy="1295400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noProof="0"/>
              <a:t>Klik om het opmaakprofiel te bewerken</a:t>
            </a:r>
          </a:p>
        </p:txBody>
      </p:sp>
      <p:sp>
        <p:nvSpPr>
          <p:cNvPr id="8192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2301875" y="5127625"/>
            <a:ext cx="6021388" cy="935038"/>
          </a:xfrm>
        </p:spPr>
        <p:txBody>
          <a:bodyPr/>
          <a:lstStyle>
            <a:lvl1pPr>
              <a:spcBef>
                <a:spcPct val="0"/>
              </a:spcBef>
              <a:defRPr i="1"/>
            </a:lvl1pPr>
          </a:lstStyle>
          <a:p>
            <a:pPr lvl="0"/>
            <a:r>
              <a:rPr lang="nl-NL" noProof="0"/>
              <a:t>Klik om het opmaakprofiel van de modelondertitel te bewerken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90575" y="6400800"/>
            <a:ext cx="1676400" cy="230188"/>
          </a:xfrm>
        </p:spPr>
        <p:txBody>
          <a:bodyPr/>
          <a:lstStyle>
            <a:lvl1pPr>
              <a:defRPr sz="1000"/>
            </a:lvl1pPr>
          </a:lstStyle>
          <a:p>
            <a:fld id="{A50054AB-2D6E-4841-A829-F478F24C3FC2}" type="datetime3">
              <a:rPr lang="nl-NL" smtClean="0">
                <a:solidFill>
                  <a:srgbClr val="474747"/>
                </a:solidFill>
              </a:rPr>
              <a:pPr/>
              <a:t>23/10/2019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08013" y="6096000"/>
            <a:ext cx="1903412" cy="306388"/>
          </a:xfrm>
        </p:spPr>
        <p:txBody>
          <a:bodyPr/>
          <a:lstStyle>
            <a:lvl1pPr marL="177800" indent="-177800">
              <a:buClr>
                <a:schemeClr val="tx1"/>
              </a:buClr>
              <a:buFont typeface="Wingdings" pitchFamily="1" charset="2"/>
              <a:buChar char="§"/>
              <a:defRPr sz="1000"/>
            </a:lvl1pPr>
          </a:lstStyle>
          <a:p>
            <a:pPr>
              <a:buClr>
                <a:srgbClr val="474747"/>
              </a:buClr>
            </a:pPr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075613" y="6246813"/>
            <a:ext cx="381000" cy="230187"/>
          </a:xfrm>
        </p:spPr>
        <p:txBody>
          <a:bodyPr/>
          <a:lstStyle>
            <a:lvl1pPr>
              <a:defRPr/>
            </a:lvl1pPr>
          </a:lstStyle>
          <a:p>
            <a:fld id="{E51685AE-BF16-4C9C-A7FB-17F4FBB12D87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1067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FCB903-662E-4BAB-B6B0-55026B15E56E}" type="datetime3">
              <a:rPr lang="nl-NL" smtClean="0">
                <a:solidFill>
                  <a:srgbClr val="474747"/>
                </a:solidFill>
              </a:rPr>
              <a:pPr/>
              <a:t>23/10/2019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FD595A-35D6-43AB-84A7-82DA4375C82E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9210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4BE16D-89A3-405E-992E-19271F79ABD9}" type="datetime3">
              <a:rPr lang="nl-NL" smtClean="0">
                <a:solidFill>
                  <a:srgbClr val="474747"/>
                </a:solidFill>
              </a:rPr>
              <a:pPr/>
              <a:t>23/10/2019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BBB785-ACE9-4C0E-A6CE-96485A2EE9C0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2442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366838" y="1844675"/>
            <a:ext cx="3570287" cy="417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89525" y="1844675"/>
            <a:ext cx="3571875" cy="417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B07DA1-4114-4F45-B7F6-93F2936DCF3C}" type="datetime3">
              <a:rPr lang="nl-NL" smtClean="0">
                <a:solidFill>
                  <a:srgbClr val="474747"/>
                </a:solidFill>
              </a:rPr>
              <a:pPr/>
              <a:t>23/10/2019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8F5D5-FABE-4815-A3E3-BA8F6BA90179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38383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52C262-0248-4891-9761-00A82C60E89D}" type="datetime3">
              <a:rPr lang="nl-NL" smtClean="0">
                <a:solidFill>
                  <a:srgbClr val="474747"/>
                </a:solidFill>
              </a:rPr>
              <a:pPr/>
              <a:t>23/10/2019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227D7D-45F6-467B-BA57-3CDC3AC366A4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0669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10088F-1C36-4AF5-B67A-6C02563DBF0D}" type="datetime3">
              <a:rPr lang="nl-NL" smtClean="0">
                <a:solidFill>
                  <a:srgbClr val="474747"/>
                </a:solidFill>
              </a:rPr>
              <a:pPr/>
              <a:t>23/10/2019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033A4A-14AD-4F62-AE76-3E9FC98A3B1B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7158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BCF68D-86AC-474A-8E02-9BB35D9746FF}" type="datetime3">
              <a:rPr lang="nl-NL" smtClean="0">
                <a:solidFill>
                  <a:srgbClr val="474747"/>
                </a:solidFill>
              </a:rPr>
              <a:pPr/>
              <a:t>23/10/2019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83BFC1-5365-4B87-8D64-A79920391BE6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223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F759A4-E60A-4C5D-B79C-66D2FC8907B2}" type="datetime3">
              <a:rPr lang="nl-NL" smtClean="0"/>
              <a:t>23/10/2019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40CEB-2581-4692-BC12-8969370FF425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374962613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860E5B-87FF-43FF-8004-6CBBED19C7F2}" type="datetime3">
              <a:rPr lang="nl-NL" smtClean="0">
                <a:solidFill>
                  <a:srgbClr val="474747"/>
                </a:solidFill>
              </a:rPr>
              <a:pPr/>
              <a:t>23/10/2019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457D9-C3C4-42AE-85C6-EA8B33B6BB9A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6936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49E4D1-0FA2-4DE8-99DA-0685FA284E86}" type="datetime3">
              <a:rPr lang="nl-NL" smtClean="0">
                <a:solidFill>
                  <a:srgbClr val="474747"/>
                </a:solidFill>
              </a:rPr>
              <a:pPr/>
              <a:t>23/10/2019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AE027-546E-4671-8AC3-1C29CF9B4086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120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81E421-2A11-42DE-98D2-CAB0FD463930}" type="datetime3">
              <a:rPr lang="nl-NL" smtClean="0">
                <a:solidFill>
                  <a:srgbClr val="474747"/>
                </a:solidFill>
              </a:rPr>
              <a:pPr/>
              <a:t>23/10/2019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70823-AD6A-40E3-B8E1-4ECB1EFE91EB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9079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38950" y="887413"/>
            <a:ext cx="1822450" cy="5132387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366838" y="887413"/>
            <a:ext cx="5319712" cy="5132387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886F91-BB0A-4283-8970-3F86E58BA48E}" type="datetime3">
              <a:rPr lang="nl-NL" smtClean="0">
                <a:solidFill>
                  <a:srgbClr val="474747"/>
                </a:solidFill>
              </a:rPr>
              <a:pPr/>
              <a:t>23/10/2019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AB9EC2-4887-4527-AF23-019E43AFDD1B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526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366838" y="2852738"/>
            <a:ext cx="3570287" cy="31670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89525" y="2852738"/>
            <a:ext cx="3571875" cy="31670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26801E-3505-49C8-9575-709CFFFA5D16}" type="datetime3">
              <a:rPr lang="nl-NL" smtClean="0"/>
              <a:t>23/10/2019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07F236-DD57-47E3-8A3C-5023BC8F19D7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6962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6574DE-E4DD-42F6-818D-89BA71DB9867}" type="datetime3">
              <a:rPr lang="nl-NL" smtClean="0"/>
              <a:t>23/10/2019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0E2FD-CC7F-49C6-95D0-CC825B11D268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515583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6AE813-F702-45E9-A47A-6F44FADD9E74}" type="datetime3">
              <a:rPr lang="nl-NL" smtClean="0"/>
              <a:t>23/10/2019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6D9D6D-A5A5-4853-97B0-7F3B66E47460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2691982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739156-DDFF-4088-8452-FC843531A739}" type="datetime3">
              <a:rPr lang="nl-NL" smtClean="0"/>
              <a:t>23/10/2019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8E7B30-BE17-4266-A66D-E1A3188B31FD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413150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2A2979-B28F-46E8-822B-F0F0650BAC7B}" type="datetime3">
              <a:rPr lang="nl-NL" smtClean="0"/>
              <a:t>23/10/2019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0AC9AB-1752-433B-AA3C-8F4B433FDCB8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4229208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919D33-65CB-47C9-8B0C-0F96E2D2A0C9}" type="datetime3">
              <a:rPr lang="nl-NL" smtClean="0"/>
              <a:t>23/10/2019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EB1E65-DA07-4CDE-9959-88854AD22A9A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2787026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8"/>
          <p:cNvSpPr>
            <a:spLocks noGrp="1" noChangeArrowheads="1"/>
          </p:cNvSpPr>
          <p:nvPr>
            <p:ph type="title"/>
          </p:nvPr>
        </p:nvSpPr>
        <p:spPr bwMode="black">
          <a:xfrm>
            <a:off x="1366838" y="1952625"/>
            <a:ext cx="7172325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61443" name="Rectangle 9"/>
          <p:cNvSpPr>
            <a:spLocks noGrp="1" noChangeArrowheads="1"/>
          </p:cNvSpPr>
          <p:nvPr>
            <p:ph type="body" idx="1"/>
          </p:nvPr>
        </p:nvSpPr>
        <p:spPr bwMode="black">
          <a:xfrm>
            <a:off x="1366838" y="2852738"/>
            <a:ext cx="7294562" cy="316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 bwMode="black">
          <a:xfrm>
            <a:off x="533400" y="64770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fld id="{1E16212B-336D-408C-9CA5-110F9655A030}" type="datetime3">
              <a:rPr lang="nl-NL" smtClean="0"/>
              <a:t>23/10/2019</a:t>
            </a:fld>
            <a:endParaRPr lang="nl-NL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 bwMode="black">
          <a:xfrm>
            <a:off x="533400" y="62484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 bwMode="black">
          <a:xfrm>
            <a:off x="8077200" y="6248400"/>
            <a:ext cx="381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600"/>
            </a:lvl1pPr>
          </a:lstStyle>
          <a:p>
            <a:fld id="{FFA1A3FE-95E9-4677-9359-F0958ADA8DB7}" type="slidenum">
              <a:rPr lang="nl-NL"/>
              <a:pPr/>
              <a:t>‹nr.›</a:t>
            </a:fld>
            <a:endParaRPr lang="nl-NL" sz="140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6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buClr>
          <a:srgbClr val="FFCE21"/>
        </a:buClr>
        <a:buFont typeface="Verdana" pitchFamily="1" charset="0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74663" indent="-4730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1" charset="2"/>
        <a:buChar char="§"/>
        <a:defRPr sz="2400">
          <a:solidFill>
            <a:schemeClr val="tx1"/>
          </a:solidFill>
          <a:latin typeface="+mn-lt"/>
          <a:ea typeface="+mn-ea"/>
        </a:defRPr>
      </a:lvl2pPr>
      <a:lvl3pPr marL="808038" indent="-33178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1" charset="2"/>
        <a:buChar char="§"/>
        <a:defRPr sz="2000">
          <a:solidFill>
            <a:schemeClr val="tx1"/>
          </a:solidFill>
          <a:latin typeface="+mn-lt"/>
          <a:ea typeface="+mn-ea"/>
        </a:defRPr>
      </a:lvl3pPr>
      <a:lvl4pPr marL="1152525" indent="-342900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–"/>
        <a:defRPr>
          <a:solidFill>
            <a:schemeClr val="tx1"/>
          </a:solidFill>
          <a:latin typeface="+mn-lt"/>
          <a:ea typeface="+mn-ea"/>
        </a:defRPr>
      </a:lvl4pPr>
      <a:lvl5pPr marL="14605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19177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3749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28321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2893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8"/>
          <p:cNvSpPr>
            <a:spLocks noGrp="1" noChangeArrowheads="1"/>
          </p:cNvSpPr>
          <p:nvPr>
            <p:ph type="title"/>
          </p:nvPr>
        </p:nvSpPr>
        <p:spPr bwMode="black">
          <a:xfrm>
            <a:off x="1366838" y="887413"/>
            <a:ext cx="7172325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Click to edit Master title style</a:t>
            </a:r>
          </a:p>
        </p:txBody>
      </p:sp>
      <p:sp>
        <p:nvSpPr>
          <p:cNvPr id="80899" name="Rectangle 9"/>
          <p:cNvSpPr>
            <a:spLocks noGrp="1" noChangeArrowheads="1"/>
          </p:cNvSpPr>
          <p:nvPr>
            <p:ph type="body" idx="1"/>
          </p:nvPr>
        </p:nvSpPr>
        <p:spPr bwMode="black">
          <a:xfrm>
            <a:off x="1366838" y="1844675"/>
            <a:ext cx="7294562" cy="417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 bwMode="black">
          <a:xfrm>
            <a:off x="533400" y="64770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fld id="{2ED84D9D-D760-4B1F-A66C-D8EA94A3342A}" type="datetime3">
              <a:rPr lang="nl-NL" smtClean="0"/>
              <a:t>23/10/2019</a:t>
            </a:fld>
            <a:endParaRPr lang="nl-NL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 bwMode="black">
          <a:xfrm>
            <a:off x="533400" y="62484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 bwMode="black">
          <a:xfrm>
            <a:off x="8077200" y="6248400"/>
            <a:ext cx="381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600"/>
            </a:lvl1pPr>
          </a:lstStyle>
          <a:p>
            <a:fld id="{A4017071-425A-459D-BB6A-A1E0D0597E4B}" type="slidenum">
              <a:rPr lang="nl-NL"/>
              <a:pPr/>
              <a:t>‹nr.›</a:t>
            </a:fld>
            <a:endParaRPr lang="nl-NL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74663" indent="-473075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1" charset="2"/>
        <a:buChar char="§"/>
        <a:defRPr sz="2400">
          <a:solidFill>
            <a:schemeClr val="tx1"/>
          </a:solidFill>
          <a:latin typeface="+mn-lt"/>
          <a:ea typeface="+mn-ea"/>
        </a:defRPr>
      </a:lvl2pPr>
      <a:lvl3pPr marL="808038" indent="-3317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1" charset="2"/>
        <a:buChar char="§"/>
        <a:defRPr sz="2000">
          <a:solidFill>
            <a:schemeClr val="tx1"/>
          </a:solidFill>
          <a:latin typeface="+mn-lt"/>
          <a:ea typeface="+mn-ea"/>
        </a:defRPr>
      </a:lvl3pPr>
      <a:lvl4pPr marL="1152525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–"/>
        <a:defRPr>
          <a:solidFill>
            <a:schemeClr val="tx1"/>
          </a:solidFill>
          <a:latin typeface="+mn-lt"/>
          <a:ea typeface="+mn-ea"/>
        </a:defRPr>
      </a:lvl4pPr>
      <a:lvl5pPr marL="14605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19177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3749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28321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2893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8"/>
          <p:cNvSpPr>
            <a:spLocks noGrp="1" noChangeArrowheads="1"/>
          </p:cNvSpPr>
          <p:nvPr>
            <p:ph type="title"/>
          </p:nvPr>
        </p:nvSpPr>
        <p:spPr bwMode="black">
          <a:xfrm>
            <a:off x="1366838" y="887413"/>
            <a:ext cx="7172325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Click to edit Master title style</a:t>
            </a:r>
          </a:p>
        </p:txBody>
      </p:sp>
      <p:sp>
        <p:nvSpPr>
          <p:cNvPr id="80899" name="Rectangle 9"/>
          <p:cNvSpPr>
            <a:spLocks noGrp="1" noChangeArrowheads="1"/>
          </p:cNvSpPr>
          <p:nvPr>
            <p:ph type="body" idx="1"/>
          </p:nvPr>
        </p:nvSpPr>
        <p:spPr bwMode="black">
          <a:xfrm>
            <a:off x="1366838" y="1844675"/>
            <a:ext cx="7294562" cy="417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 bwMode="black">
          <a:xfrm>
            <a:off x="533400" y="64770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fld id="{2ED84D9D-D760-4B1F-A66C-D8EA94A3342A}" type="datetime3">
              <a:rPr lang="nl-NL" smtClean="0">
                <a:solidFill>
                  <a:srgbClr val="474747"/>
                </a:solidFill>
              </a:rPr>
              <a:pPr/>
              <a:t>23/10/2019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 bwMode="black">
          <a:xfrm>
            <a:off x="533400" y="62484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 bwMode="black">
          <a:xfrm>
            <a:off x="8077200" y="6248400"/>
            <a:ext cx="381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600"/>
            </a:lvl1pPr>
          </a:lstStyle>
          <a:p>
            <a:fld id="{A4017071-425A-459D-BB6A-A1E0D0597E4B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343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74663" indent="-473075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1" charset="2"/>
        <a:buChar char="§"/>
        <a:defRPr sz="2400">
          <a:solidFill>
            <a:schemeClr val="tx1"/>
          </a:solidFill>
          <a:latin typeface="+mn-lt"/>
          <a:ea typeface="+mn-ea"/>
        </a:defRPr>
      </a:lvl2pPr>
      <a:lvl3pPr marL="808038" indent="-3317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1" charset="2"/>
        <a:buChar char="§"/>
        <a:defRPr sz="2000">
          <a:solidFill>
            <a:schemeClr val="tx1"/>
          </a:solidFill>
          <a:latin typeface="+mn-lt"/>
          <a:ea typeface="+mn-ea"/>
        </a:defRPr>
      </a:lvl3pPr>
      <a:lvl4pPr marL="1152525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–"/>
        <a:defRPr>
          <a:solidFill>
            <a:schemeClr val="tx1"/>
          </a:solidFill>
          <a:latin typeface="+mn-lt"/>
          <a:ea typeface="+mn-ea"/>
        </a:defRPr>
      </a:lvl4pPr>
      <a:lvl5pPr marL="14605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19177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3749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28321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2893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1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755576" y="1844675"/>
            <a:ext cx="7905824" cy="4175125"/>
          </a:xfrm>
        </p:spPr>
        <p:txBody>
          <a:bodyPr/>
          <a:lstStyle/>
          <a:p>
            <a:pPr marL="514350" indent="-514350" eaLnBrk="1" hangingPunct="1">
              <a:buClr>
                <a:srgbClr val="92D050"/>
              </a:buClr>
              <a:buFont typeface="Arial" charset="0"/>
              <a:buNone/>
            </a:pPr>
            <a:r>
              <a:rPr lang="nl-NL" altLang="nl-NL" dirty="0"/>
              <a:t>In deze presentatie leer je over:</a:t>
            </a:r>
          </a:p>
          <a:p>
            <a:pPr marL="514350" indent="-514350" eaLnBrk="1" hangingPunct="1">
              <a:buClr>
                <a:srgbClr val="92D050"/>
              </a:buClr>
              <a:buFont typeface="Arial" charset="0"/>
              <a:buNone/>
            </a:pPr>
            <a:endParaRPr lang="nl-NL" altLang="nl-NL" dirty="0"/>
          </a:p>
          <a:p>
            <a:pPr marL="514350" indent="-514350" eaLnBrk="1" hangingPunct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nl-NL" dirty="0" err="1"/>
              <a:t>Mandaatgebieden</a:t>
            </a:r>
            <a:endParaRPr lang="en-US" altLang="nl-NL" dirty="0"/>
          </a:p>
          <a:p>
            <a:pPr marL="514350" indent="-514350" eaLnBrk="1" hangingPunct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nl-NL" dirty="0" err="1"/>
              <a:t>Saoedie-Arabië</a:t>
            </a:r>
            <a:r>
              <a:rPr lang="en-US" altLang="nl-NL" dirty="0"/>
              <a:t> </a:t>
            </a:r>
            <a:r>
              <a:rPr lang="en-US" altLang="nl-NL" dirty="0" err="1"/>
              <a:t>en</a:t>
            </a:r>
            <a:r>
              <a:rPr lang="en-US" altLang="nl-NL" dirty="0"/>
              <a:t> </a:t>
            </a:r>
            <a:r>
              <a:rPr lang="en-US" altLang="nl-NL" dirty="0" err="1"/>
              <a:t>Irak</a:t>
            </a:r>
            <a:endParaRPr lang="en-US" altLang="nl-NL" dirty="0"/>
          </a:p>
          <a:p>
            <a:pPr marL="514350" indent="-514350" eaLnBrk="1" hangingPunct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nl-NL" dirty="0" err="1"/>
              <a:t>Turkije</a:t>
            </a:r>
            <a:endParaRPr lang="en-US" altLang="nl-NL" dirty="0"/>
          </a:p>
          <a:p>
            <a:pPr marL="514350" indent="-514350" eaLnBrk="1" hangingPunct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dirty="0"/>
              <a:t>Iran</a:t>
            </a:r>
            <a:endParaRPr lang="nl-NL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r>
              <a:rPr lang="nl-NL" altLang="nl-NL" sz="2800" dirty="0">
                <a:solidFill>
                  <a:srgbClr val="54BDF2"/>
                </a:solidFill>
              </a:rPr>
              <a:t>§2.5</a:t>
            </a:r>
            <a:r>
              <a:rPr lang="nl-NL" altLang="nl-NL" sz="2400" dirty="0">
                <a:solidFill>
                  <a:srgbClr val="54BDF2"/>
                </a:solidFill>
              </a:rPr>
              <a:t> Het Midden-Oosten tussen oost en West</a:t>
            </a:r>
            <a:endParaRPr lang="nl-NL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2235083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2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3568" y="1844675"/>
            <a:ext cx="7905824" cy="41751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nl-NL" altLang="nl-NL" dirty="0"/>
              <a:t>Na de Eerste Wereldoorlog ontstonden in het Midden-Oosten veel nieuwe landen.</a:t>
            </a:r>
          </a:p>
          <a:p>
            <a:pPr eaLnBrk="1" hangingPunct="1">
              <a:buFont typeface="Arial" charset="0"/>
              <a:buNone/>
            </a:pPr>
            <a:endParaRPr lang="nl-NL" altLang="nl-NL" dirty="0"/>
          </a:p>
          <a:p>
            <a:pPr eaLnBrk="1" hangingPunct="1">
              <a:buFont typeface="Arial" charset="0"/>
              <a:buNone/>
            </a:pPr>
            <a:r>
              <a:rPr lang="nl-NL" altLang="nl-NL" dirty="0"/>
              <a:t>De Arabische delen van het Ottomaanse rijk werden mandaatgebieden. Ze kwamen onder Frans (Syrië, Libanon) en Brits (Jordanië, Palestina, Irak) bestuur. </a:t>
            </a:r>
          </a:p>
          <a:p>
            <a:pPr eaLnBrk="1" hangingPunct="1">
              <a:buFont typeface="Arial" charset="0"/>
              <a:buNone/>
            </a:pPr>
            <a:endParaRPr lang="nl-NL" altLang="nl-NL" dirty="0"/>
          </a:p>
          <a:p>
            <a:pPr eaLnBrk="1" hangingPunct="1">
              <a:buFont typeface="Arial" charset="0"/>
              <a:buNone/>
            </a:pPr>
            <a:r>
              <a:rPr lang="nl-NL" altLang="nl-NL" dirty="0">
                <a:solidFill>
                  <a:srgbClr val="00B0F0"/>
                </a:solidFill>
              </a:rPr>
              <a:t>Midden-Oosten</a:t>
            </a:r>
            <a:r>
              <a:rPr lang="nl-NL" altLang="nl-NL" dirty="0"/>
              <a:t>: Egypte, Turkije, Iran, Israël en de Arabische gebieden in West-Azië.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r>
              <a:rPr lang="en-US" altLang="nl-NL" sz="2800" dirty="0" err="1"/>
              <a:t>Mandaatgebieden</a:t>
            </a:r>
            <a:endParaRPr lang="nl-NL" sz="2800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1949011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3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216024" y="5572349"/>
            <a:ext cx="9036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Het Midden-Oosten lag tussen Europa en de kolonies in het Verre Oosten en werd daarom zo genoemd.</a:t>
            </a: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8868" y="781275"/>
            <a:ext cx="6510808" cy="4630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327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4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3568" y="1844675"/>
            <a:ext cx="7905824" cy="41751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nl-NL" altLang="nl-NL" dirty="0" err="1"/>
              <a:t>Saoedie-Arabië</a:t>
            </a:r>
            <a:r>
              <a:rPr lang="nl-NL" altLang="nl-NL" dirty="0"/>
              <a:t> werd vanaf 1932 onafhankelijk. </a:t>
            </a:r>
            <a:r>
              <a:rPr lang="nl-NL" altLang="nl-NL" dirty="0" err="1"/>
              <a:t>Ibn</a:t>
            </a:r>
            <a:r>
              <a:rPr lang="nl-NL" altLang="nl-NL" dirty="0"/>
              <a:t> </a:t>
            </a:r>
            <a:r>
              <a:rPr lang="nl-NL" altLang="nl-NL" dirty="0" err="1"/>
              <a:t>Saoed</a:t>
            </a:r>
            <a:r>
              <a:rPr lang="nl-NL" altLang="nl-NL" dirty="0"/>
              <a:t> stichtte er een koninkrijk. Hij maakte er een streng islamitisch land van. </a:t>
            </a:r>
          </a:p>
          <a:p>
            <a:pPr eaLnBrk="1" hangingPunct="1">
              <a:buFont typeface="Arial" charset="0"/>
              <a:buNone/>
            </a:pPr>
            <a:endParaRPr lang="nl-NL" altLang="nl-NL" dirty="0"/>
          </a:p>
          <a:p>
            <a:pPr eaLnBrk="1" hangingPunct="1">
              <a:buFont typeface="Arial" charset="0"/>
              <a:buNone/>
            </a:pPr>
            <a:r>
              <a:rPr lang="nl-NL" altLang="nl-NL" dirty="0"/>
              <a:t>Irak werd in 1932 onafhankelijk, maar de Britten hielden vliegvelden en olievelden in handen.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r>
              <a:rPr lang="en-US" altLang="nl-NL" sz="2800" dirty="0" err="1"/>
              <a:t>Saoedie-Arabië</a:t>
            </a:r>
            <a:r>
              <a:rPr lang="en-US" altLang="nl-NL" sz="2800" dirty="0"/>
              <a:t> </a:t>
            </a:r>
            <a:r>
              <a:rPr lang="en-US" altLang="nl-NL" sz="2800" dirty="0" err="1"/>
              <a:t>en</a:t>
            </a:r>
            <a:r>
              <a:rPr lang="en-US" altLang="nl-NL" sz="2800" dirty="0"/>
              <a:t> </a:t>
            </a:r>
            <a:r>
              <a:rPr lang="en-US" altLang="nl-NL" sz="2800" dirty="0" err="1"/>
              <a:t>Irak</a:t>
            </a:r>
            <a:endParaRPr lang="nl-NL" sz="2800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1535877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5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3568" y="1844675"/>
            <a:ext cx="7905824" cy="41751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nl-NL" altLang="nl-NL" dirty="0"/>
              <a:t>Vanaf 1923 maakte Mustafa </a:t>
            </a:r>
            <a:r>
              <a:rPr lang="nl-NL" altLang="nl-NL" dirty="0" err="1"/>
              <a:t>Kemal</a:t>
            </a:r>
            <a:r>
              <a:rPr lang="nl-NL" altLang="nl-NL" dirty="0"/>
              <a:t> Atatürk van Turkije een modern land. </a:t>
            </a:r>
          </a:p>
          <a:p>
            <a:pPr eaLnBrk="1" hangingPunct="1">
              <a:buFont typeface="Arial" charset="0"/>
              <a:buNone/>
            </a:pPr>
            <a:endParaRPr lang="nl-NL" altLang="nl-NL" dirty="0"/>
          </a:p>
          <a:p>
            <a:pPr eaLnBrk="1" hangingPunct="1">
              <a:buFont typeface="Arial" charset="0"/>
              <a:buNone/>
            </a:pPr>
            <a:r>
              <a:rPr lang="nl-NL" altLang="nl-NL" dirty="0"/>
              <a:t>Turkije werd </a:t>
            </a:r>
            <a:r>
              <a:rPr lang="nl-NL" altLang="nl-NL" dirty="0">
                <a:solidFill>
                  <a:srgbClr val="00B0F0"/>
                </a:solidFill>
              </a:rPr>
              <a:t>seculier</a:t>
            </a:r>
            <a:r>
              <a:rPr lang="nl-NL" altLang="nl-NL" dirty="0"/>
              <a:t> (niet-godsdienstig):</a:t>
            </a:r>
          </a:p>
          <a:p>
            <a:pPr marL="342900" indent="-342900" eaLnBrk="1" hangingPunct="1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nl-NL" altLang="nl-NL" dirty="0"/>
              <a:t>Scheiding godsdienst en staat</a:t>
            </a:r>
          </a:p>
          <a:p>
            <a:pPr marL="342900" indent="-342900" eaLnBrk="1" hangingPunct="1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nl-NL" altLang="nl-NL" dirty="0"/>
              <a:t>Westers onderwijs, invoering Latijns schrift</a:t>
            </a:r>
          </a:p>
          <a:p>
            <a:pPr marL="342900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nl-NL" altLang="nl-NL" dirty="0">
                <a:solidFill>
                  <a:srgbClr val="00B0F0"/>
                </a:solidFill>
              </a:rPr>
              <a:t>Sharia</a:t>
            </a:r>
            <a:r>
              <a:rPr lang="nl-NL" altLang="nl-NL" dirty="0"/>
              <a:t> (islamitische wetgeving, gebaseerd op de Koran) afgeschaft </a:t>
            </a:r>
          </a:p>
          <a:p>
            <a:pPr marL="342900" indent="-342900" eaLnBrk="1" hangingPunct="1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nl-NL" altLang="nl-NL" dirty="0"/>
              <a:t>Gelijke rechten vrouwen en mannen</a:t>
            </a:r>
          </a:p>
          <a:p>
            <a:pPr marL="342900" indent="-342900" eaLnBrk="1" hangingPunct="1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nl-NL" altLang="nl-NL" dirty="0"/>
              <a:t>Hoofddoek en tulband verboden</a:t>
            </a:r>
          </a:p>
          <a:p>
            <a:pPr eaLnBrk="1" hangingPunct="1">
              <a:buFont typeface="Arial" charset="0"/>
              <a:buNone/>
            </a:pPr>
            <a:endParaRPr lang="nl-NL" altLang="nl-NL" dirty="0"/>
          </a:p>
          <a:p>
            <a:pPr eaLnBrk="1" hangingPunct="1">
              <a:buFont typeface="Arial" charset="0"/>
              <a:buNone/>
            </a:pPr>
            <a:endParaRPr lang="nl-NL" altLang="nl-NL" dirty="0"/>
          </a:p>
          <a:p>
            <a:pPr eaLnBrk="1" hangingPunct="1">
              <a:buFont typeface="Arial" charset="0"/>
              <a:buNone/>
            </a:pPr>
            <a:endParaRPr lang="nl-NL" altLang="nl-NL" dirty="0"/>
          </a:p>
          <a:p>
            <a:pPr eaLnBrk="1" hangingPunct="1">
              <a:buFont typeface="Arial" charset="0"/>
              <a:buNone/>
            </a:pPr>
            <a:endParaRPr lang="nl-NL" altLang="nl-NL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r>
              <a:rPr lang="en-US" altLang="nl-NL" sz="2800" dirty="0" err="1"/>
              <a:t>Turkije</a:t>
            </a:r>
            <a:endParaRPr lang="nl-NL" sz="2800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787149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6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5580112" y="2636912"/>
            <a:ext cx="33843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Mustafa </a:t>
            </a:r>
            <a:r>
              <a:rPr lang="nl-NL" dirty="0" err="1"/>
              <a:t>Kemal</a:t>
            </a:r>
            <a:r>
              <a:rPr lang="nl-NL" dirty="0"/>
              <a:t> Atatürk leert Turken het Latijnse alfabet (1928).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3" y="836712"/>
            <a:ext cx="4478423" cy="5366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655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7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3568" y="1844675"/>
            <a:ext cx="7905824" cy="41751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nl-NL" altLang="nl-NL" dirty="0"/>
              <a:t>In Iran probeerde </a:t>
            </a:r>
            <a:r>
              <a:rPr lang="nl-NL" altLang="nl-NL" dirty="0">
                <a:solidFill>
                  <a:srgbClr val="00B0F0"/>
                </a:solidFill>
              </a:rPr>
              <a:t>sjah</a:t>
            </a:r>
            <a:r>
              <a:rPr lang="nl-NL" altLang="nl-NL" dirty="0"/>
              <a:t> (koning) </a:t>
            </a:r>
            <a:r>
              <a:rPr lang="nl-NL" altLang="nl-NL"/>
              <a:t>Reza </a:t>
            </a:r>
            <a:r>
              <a:rPr lang="nl-NL" altLang="nl-NL" dirty="0"/>
              <a:t>vanaf 1921 het land te moderniseren.</a:t>
            </a:r>
          </a:p>
          <a:p>
            <a:pPr eaLnBrk="1" hangingPunct="1">
              <a:buFont typeface="Arial" charset="0"/>
              <a:buNone/>
            </a:pPr>
            <a:endParaRPr lang="nl-NL" altLang="nl-NL" dirty="0"/>
          </a:p>
          <a:p>
            <a:pPr eaLnBrk="1" hangingPunct="1">
              <a:buFont typeface="Arial" charset="0"/>
              <a:buNone/>
            </a:pPr>
            <a:r>
              <a:rPr lang="nl-NL" altLang="nl-NL" dirty="0"/>
              <a:t>Verzet hiertegen, van </a:t>
            </a:r>
            <a:r>
              <a:rPr lang="nl-NL" altLang="nl-NL" dirty="0">
                <a:solidFill>
                  <a:srgbClr val="00B0F0"/>
                </a:solidFill>
              </a:rPr>
              <a:t>orthodoxe</a:t>
            </a:r>
            <a:r>
              <a:rPr lang="nl-NL" altLang="nl-NL" dirty="0"/>
              <a:t> (volgens voorschriften van een geloof) moslims, werd onderdrukt.</a:t>
            </a:r>
          </a:p>
          <a:p>
            <a:endParaRPr lang="nl-NL" altLang="nl-NL" dirty="0"/>
          </a:p>
          <a:p>
            <a:pPr eaLnBrk="1" hangingPunct="1">
              <a:buFont typeface="Arial" charset="0"/>
              <a:buNone/>
            </a:pPr>
            <a:r>
              <a:rPr lang="nl-NL" altLang="nl-NL" dirty="0"/>
              <a:t>De Britten hielden in Iran de olievelden in handen.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r>
              <a:rPr lang="en-US" altLang="nl-NL" sz="2800" dirty="0"/>
              <a:t>Iran</a:t>
            </a:r>
            <a:endParaRPr lang="nl-NL" sz="2800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1757255275"/>
      </p:ext>
    </p:extLst>
  </p:cSld>
  <p:clrMapOvr>
    <a:masterClrMapping/>
  </p:clrMapOvr>
</p:sld>
</file>

<file path=ppt/theme/theme1.xml><?xml version="1.0" encoding="utf-8"?>
<a:theme xmlns:a="http://schemas.openxmlformats.org/drawingml/2006/main" name="NU presentatie (blue)">
  <a:themeElements>
    <a:clrScheme name="Blauwe achtergrond met foto 1">
      <a:dk1>
        <a:srgbClr val="474747"/>
      </a:dk1>
      <a:lt1>
        <a:srgbClr val="FFFFFF"/>
      </a:lt1>
      <a:dk2>
        <a:srgbClr val="0066CC"/>
      </a:dk2>
      <a:lt2>
        <a:srgbClr val="FFFFFF"/>
      </a:lt2>
      <a:accent1>
        <a:srgbClr val="EE008C"/>
      </a:accent1>
      <a:accent2>
        <a:srgbClr val="039AD6"/>
      </a:accent2>
      <a:accent3>
        <a:srgbClr val="AAB8E2"/>
      </a:accent3>
      <a:accent4>
        <a:srgbClr val="DADADA"/>
      </a:accent4>
      <a:accent5>
        <a:srgbClr val="F5AAC5"/>
      </a:accent5>
      <a:accent6>
        <a:srgbClr val="028BC2"/>
      </a:accent6>
      <a:hlink>
        <a:srgbClr val="F8B215"/>
      </a:hlink>
      <a:folHlink>
        <a:srgbClr val="00AA9F"/>
      </a:folHlink>
    </a:clrScheme>
    <a:fontScheme name="Blauwe achtergrond met foto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lnDef>
  </a:objectDefaults>
  <a:extraClrSchemeLst>
    <a:extraClrScheme>
      <a:clrScheme name="Blauwe achtergrond met foto 1">
        <a:dk1>
          <a:srgbClr val="474747"/>
        </a:dk1>
        <a:lt1>
          <a:srgbClr val="FFFFFF"/>
        </a:lt1>
        <a:dk2>
          <a:srgbClr val="0066CC"/>
        </a:dk2>
        <a:lt2>
          <a:srgbClr val="FFFFFF"/>
        </a:lt2>
        <a:accent1>
          <a:srgbClr val="EE008C"/>
        </a:accent1>
        <a:accent2>
          <a:srgbClr val="039AD6"/>
        </a:accent2>
        <a:accent3>
          <a:srgbClr val="AAB8E2"/>
        </a:accent3>
        <a:accent4>
          <a:srgbClr val="DADADA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uwe achtergrond met foto 2">
        <a:dk1>
          <a:srgbClr val="474747"/>
        </a:dk1>
        <a:lt1>
          <a:srgbClr val="FFFFFF"/>
        </a:lt1>
        <a:dk2>
          <a:srgbClr val="474747"/>
        </a:dk2>
        <a:lt2>
          <a:srgbClr val="B2B2B2"/>
        </a:lt2>
        <a:accent1>
          <a:srgbClr val="EE008C"/>
        </a:accent1>
        <a:accent2>
          <a:srgbClr val="039AD6"/>
        </a:accent2>
        <a:accent3>
          <a:srgbClr val="FFFFFF"/>
        </a:accent3>
        <a:accent4>
          <a:srgbClr val="3B3B3B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Witte achtergrond">
  <a:themeElements>
    <a:clrScheme name="Witte achtergrond 2">
      <a:dk1>
        <a:srgbClr val="474747"/>
      </a:dk1>
      <a:lt1>
        <a:srgbClr val="FFFFFF"/>
      </a:lt1>
      <a:dk2>
        <a:srgbClr val="474747"/>
      </a:dk2>
      <a:lt2>
        <a:srgbClr val="B2B2B2"/>
      </a:lt2>
      <a:accent1>
        <a:srgbClr val="EE008C"/>
      </a:accent1>
      <a:accent2>
        <a:srgbClr val="039AD6"/>
      </a:accent2>
      <a:accent3>
        <a:srgbClr val="FFFFFF"/>
      </a:accent3>
      <a:accent4>
        <a:srgbClr val="3B3B3B"/>
      </a:accent4>
      <a:accent5>
        <a:srgbClr val="F5AAC5"/>
      </a:accent5>
      <a:accent6>
        <a:srgbClr val="028BC2"/>
      </a:accent6>
      <a:hlink>
        <a:srgbClr val="F8B215"/>
      </a:hlink>
      <a:folHlink>
        <a:srgbClr val="00AA9F"/>
      </a:folHlink>
    </a:clrScheme>
    <a:fontScheme name="Witte achtergrond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lnDef>
  </a:objectDefaults>
  <a:extraClrSchemeLst>
    <a:extraClrScheme>
      <a:clrScheme name="Witte achtergrond 1">
        <a:dk1>
          <a:srgbClr val="474747"/>
        </a:dk1>
        <a:lt1>
          <a:srgbClr val="FFFFFF"/>
        </a:lt1>
        <a:dk2>
          <a:srgbClr val="0066CC"/>
        </a:dk2>
        <a:lt2>
          <a:srgbClr val="FFFFFF"/>
        </a:lt2>
        <a:accent1>
          <a:srgbClr val="EE008C"/>
        </a:accent1>
        <a:accent2>
          <a:srgbClr val="039AD6"/>
        </a:accent2>
        <a:accent3>
          <a:srgbClr val="AAB8E2"/>
        </a:accent3>
        <a:accent4>
          <a:srgbClr val="DADADA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tte achtergrond 2">
        <a:dk1>
          <a:srgbClr val="474747"/>
        </a:dk1>
        <a:lt1>
          <a:srgbClr val="FFFFFF"/>
        </a:lt1>
        <a:dk2>
          <a:srgbClr val="474747"/>
        </a:dk2>
        <a:lt2>
          <a:srgbClr val="B2B2B2"/>
        </a:lt2>
        <a:accent1>
          <a:srgbClr val="EE008C"/>
        </a:accent1>
        <a:accent2>
          <a:srgbClr val="039AD6"/>
        </a:accent2>
        <a:accent3>
          <a:srgbClr val="FFFFFF"/>
        </a:accent3>
        <a:accent4>
          <a:srgbClr val="3B3B3B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Witte achtergrond">
  <a:themeElements>
    <a:clrScheme name="Witte achtergrond 2">
      <a:dk1>
        <a:srgbClr val="474747"/>
      </a:dk1>
      <a:lt1>
        <a:srgbClr val="FFFFFF"/>
      </a:lt1>
      <a:dk2>
        <a:srgbClr val="474747"/>
      </a:dk2>
      <a:lt2>
        <a:srgbClr val="B2B2B2"/>
      </a:lt2>
      <a:accent1>
        <a:srgbClr val="EE008C"/>
      </a:accent1>
      <a:accent2>
        <a:srgbClr val="039AD6"/>
      </a:accent2>
      <a:accent3>
        <a:srgbClr val="FFFFFF"/>
      </a:accent3>
      <a:accent4>
        <a:srgbClr val="3B3B3B"/>
      </a:accent4>
      <a:accent5>
        <a:srgbClr val="F5AAC5"/>
      </a:accent5>
      <a:accent6>
        <a:srgbClr val="028BC2"/>
      </a:accent6>
      <a:hlink>
        <a:srgbClr val="F8B215"/>
      </a:hlink>
      <a:folHlink>
        <a:srgbClr val="00AA9F"/>
      </a:folHlink>
    </a:clrScheme>
    <a:fontScheme name="Witte achtergrond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lnDef>
  </a:objectDefaults>
  <a:extraClrSchemeLst>
    <a:extraClrScheme>
      <a:clrScheme name="Witte achtergrond 1">
        <a:dk1>
          <a:srgbClr val="474747"/>
        </a:dk1>
        <a:lt1>
          <a:srgbClr val="FFFFFF"/>
        </a:lt1>
        <a:dk2>
          <a:srgbClr val="0066CC"/>
        </a:dk2>
        <a:lt2>
          <a:srgbClr val="FFFFFF"/>
        </a:lt2>
        <a:accent1>
          <a:srgbClr val="EE008C"/>
        </a:accent1>
        <a:accent2>
          <a:srgbClr val="039AD6"/>
        </a:accent2>
        <a:accent3>
          <a:srgbClr val="AAB8E2"/>
        </a:accent3>
        <a:accent4>
          <a:srgbClr val="DADADA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tte achtergrond 2">
        <a:dk1>
          <a:srgbClr val="474747"/>
        </a:dk1>
        <a:lt1>
          <a:srgbClr val="FFFFFF"/>
        </a:lt1>
        <a:dk2>
          <a:srgbClr val="474747"/>
        </a:dk2>
        <a:lt2>
          <a:srgbClr val="B2B2B2"/>
        </a:lt2>
        <a:accent1>
          <a:srgbClr val="EE008C"/>
        </a:accent1>
        <a:accent2>
          <a:srgbClr val="039AD6"/>
        </a:accent2>
        <a:accent3>
          <a:srgbClr val="FFFFFF"/>
        </a:accent3>
        <a:accent4>
          <a:srgbClr val="3B3B3B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NU presentatie (blue)</Template>
  <TotalTime>997</TotalTime>
  <Words>270</Words>
  <Application>Microsoft Macintosh PowerPoint</Application>
  <PresentationFormat>Diavoorstelling (4:3)</PresentationFormat>
  <Paragraphs>50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3</vt:i4>
      </vt:variant>
      <vt:variant>
        <vt:lpstr>Diatitels</vt:lpstr>
      </vt:variant>
      <vt:variant>
        <vt:i4>7</vt:i4>
      </vt:variant>
    </vt:vector>
  </HeadingPairs>
  <TitlesOfParts>
    <vt:vector size="13" baseType="lpstr">
      <vt:lpstr>Arial</vt:lpstr>
      <vt:lpstr>Verdana</vt:lpstr>
      <vt:lpstr>Wingdings</vt:lpstr>
      <vt:lpstr>NU presentatie (blue)</vt:lpstr>
      <vt:lpstr>Witte achtergrond</vt:lpstr>
      <vt:lpstr>1_Witte achtergrond</vt:lpstr>
      <vt:lpstr>§2.5 Het Midden-Oosten tussen oost en West</vt:lpstr>
      <vt:lpstr>Mandaatgebieden</vt:lpstr>
      <vt:lpstr>PowerPoint-presentatie</vt:lpstr>
      <vt:lpstr>Saoedie-Arabië en Irak</vt:lpstr>
      <vt:lpstr>Turkije</vt:lpstr>
      <vt:lpstr>PowerPoint-presentatie</vt:lpstr>
      <vt:lpstr>Iran</vt:lpstr>
    </vt:vector>
  </TitlesOfParts>
  <Company>Infinitas Learning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Pitch Pincode Tweede Fase</dc:title>
  <dc:creator>Bernadette Hijstek</dc:creator>
  <dc:description>versie 1.0 - maart 2008</dc:description>
  <cp:lastModifiedBy>Jankees den Otter</cp:lastModifiedBy>
  <cp:revision>277</cp:revision>
  <cp:lastPrinted>2013-03-19T08:25:20Z</cp:lastPrinted>
  <dcterms:created xsi:type="dcterms:W3CDTF">2013-03-13T12:13:36Z</dcterms:created>
  <dcterms:modified xsi:type="dcterms:W3CDTF">2019-10-23T17:21:34Z</dcterms:modified>
</cp:coreProperties>
</file>