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1"/>
  </p:notesMasterIdLst>
  <p:handoutMasterIdLst>
    <p:handoutMasterId r:id="rId12"/>
  </p:handoutMasterIdLst>
  <p:sldIdLst>
    <p:sldId id="300" r:id="rId4"/>
    <p:sldId id="315" r:id="rId5"/>
    <p:sldId id="316" r:id="rId6"/>
    <p:sldId id="318" r:id="rId7"/>
    <p:sldId id="301" r:id="rId8"/>
    <p:sldId id="307" r:id="rId9"/>
    <p:sldId id="317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6208" autoAdjust="0"/>
  </p:normalViewPr>
  <p:slideViewPr>
    <p:cSldViewPr>
      <p:cViewPr varScale="1">
        <p:scale>
          <a:sx n="119" d="100"/>
          <a:sy n="119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23/10/2019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23/10/2019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23/10/2019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23/10/2019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23/10/2019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23/10/2019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23/10/2019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23/10/2019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23/10/2019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23/10/2019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/>
              <a:t>Mandaatgebieden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/>
              <a:t>Saoedie-Arabië</a:t>
            </a:r>
            <a:r>
              <a:rPr lang="en-US" altLang="nl-NL" dirty="0"/>
              <a:t>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Irak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/>
              <a:t>Turkije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Iran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§2.5</a:t>
            </a:r>
            <a:r>
              <a:rPr lang="nl-NL" altLang="nl-NL" sz="2400" dirty="0">
                <a:solidFill>
                  <a:srgbClr val="54BDF2"/>
                </a:solidFill>
              </a:rPr>
              <a:t> Het Midden-Oosten tussen oost en West</a:t>
            </a:r>
            <a:endParaRPr lang="nl-NL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Na de Eerste Wereldoorlog ontstonden in het Midden-Oosten veel nieuwe landen.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De Arabische delen van het Ottomaanse rijk werden mandaatgebieden. Ze kwamen onder Frans (Syrië, Libanon) en Brits (Jordanië, Palestina, Irak) bestuur. 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>
                <a:solidFill>
                  <a:srgbClr val="00B0F0"/>
                </a:solidFill>
              </a:rPr>
              <a:t>Midden-Oosten</a:t>
            </a:r>
            <a:r>
              <a:rPr lang="nl-NL" altLang="nl-NL" dirty="0"/>
              <a:t>: Egypte, Turkije, Iran, Israël en de Arabische gebieden in West-Azië.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/>
              <a:t>Mandaatgebieden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949011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16024" y="5572349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Het Midden-Oosten lag tussen Europa en de kolonies in het Verre Oosten en werd daarom zo genoemd.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868" y="781275"/>
            <a:ext cx="6510808" cy="4630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2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 err="1"/>
              <a:t>Saoedie-Arabië</a:t>
            </a:r>
            <a:r>
              <a:rPr lang="nl-NL" altLang="nl-NL" dirty="0"/>
              <a:t> werd vanaf 1932 onafhankelijk. </a:t>
            </a:r>
            <a:r>
              <a:rPr lang="nl-NL" altLang="nl-NL" dirty="0" err="1"/>
              <a:t>Ibn</a:t>
            </a:r>
            <a:r>
              <a:rPr lang="nl-NL" altLang="nl-NL" dirty="0"/>
              <a:t> </a:t>
            </a:r>
            <a:r>
              <a:rPr lang="nl-NL" altLang="nl-NL" dirty="0" err="1"/>
              <a:t>Saoed</a:t>
            </a:r>
            <a:r>
              <a:rPr lang="nl-NL" altLang="nl-NL" dirty="0"/>
              <a:t> stichtte er een koninkrijk. Hij maakte er een streng islamitisch land van. 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Irak werd in 1932 onafhankelijk, maar de Britten hielden vliegvelden en olievelden in handen.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/>
              <a:t>Saoedie-Arabië</a:t>
            </a:r>
            <a:r>
              <a:rPr lang="en-US" altLang="nl-NL" sz="2800" dirty="0"/>
              <a:t> </a:t>
            </a:r>
            <a:r>
              <a:rPr lang="en-US" altLang="nl-NL" sz="2800" dirty="0" err="1"/>
              <a:t>en</a:t>
            </a:r>
            <a:r>
              <a:rPr lang="en-US" altLang="nl-NL" sz="2800" dirty="0"/>
              <a:t> </a:t>
            </a:r>
            <a:r>
              <a:rPr lang="en-US" altLang="nl-NL" sz="2800" dirty="0" err="1"/>
              <a:t>Irak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535877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Vanaf 1923 maakte Mustafa </a:t>
            </a:r>
            <a:r>
              <a:rPr lang="nl-NL" altLang="nl-NL" dirty="0" err="1"/>
              <a:t>Kemal</a:t>
            </a:r>
            <a:r>
              <a:rPr lang="nl-NL" altLang="nl-NL" dirty="0"/>
              <a:t> Atatürk van Turkije een modern land. 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Turkije werd </a:t>
            </a:r>
            <a:r>
              <a:rPr lang="nl-NL" altLang="nl-NL" dirty="0">
                <a:solidFill>
                  <a:srgbClr val="00B0F0"/>
                </a:solidFill>
              </a:rPr>
              <a:t>seculier</a:t>
            </a:r>
            <a:r>
              <a:rPr lang="nl-NL" altLang="nl-NL" dirty="0"/>
              <a:t> (niet-godsdienstig):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Scheiding godsdienst en staat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Westers onderwijs, invoering Latijns schrift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>
                <a:solidFill>
                  <a:srgbClr val="00B0F0"/>
                </a:solidFill>
              </a:rPr>
              <a:t>Sharia</a:t>
            </a:r>
            <a:r>
              <a:rPr lang="nl-NL" altLang="nl-NL" dirty="0"/>
              <a:t> (islamitische wetgeving, gebaseerd op de Koran) afgeschaft 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Gelijke rechten vrouwen en mannen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Hoofddoek en tulband verboden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/>
              <a:t>Turkije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580112" y="2636912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Mustafa </a:t>
            </a:r>
            <a:r>
              <a:rPr lang="nl-NL" dirty="0" err="1"/>
              <a:t>Kemal</a:t>
            </a:r>
            <a:r>
              <a:rPr lang="nl-NL" dirty="0"/>
              <a:t> Atatürk leert Turken het Latijnse alfabet (1928).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3" y="836712"/>
            <a:ext cx="4478423" cy="536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655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In Iran probeerde </a:t>
            </a:r>
            <a:r>
              <a:rPr lang="nl-NL" altLang="nl-NL" dirty="0">
                <a:solidFill>
                  <a:srgbClr val="00B0F0"/>
                </a:solidFill>
              </a:rPr>
              <a:t>sjah</a:t>
            </a:r>
            <a:r>
              <a:rPr lang="nl-NL" altLang="nl-NL" dirty="0"/>
              <a:t> (koning) </a:t>
            </a:r>
            <a:r>
              <a:rPr lang="nl-NL" altLang="nl-NL"/>
              <a:t>Reza </a:t>
            </a:r>
            <a:r>
              <a:rPr lang="nl-NL" altLang="nl-NL" dirty="0"/>
              <a:t>vanaf 1921 het land te moderniseren.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Verzet hiertegen, van </a:t>
            </a:r>
            <a:r>
              <a:rPr lang="nl-NL" altLang="nl-NL" dirty="0">
                <a:solidFill>
                  <a:srgbClr val="00B0F0"/>
                </a:solidFill>
              </a:rPr>
              <a:t>orthodoxe</a:t>
            </a:r>
            <a:r>
              <a:rPr lang="nl-NL" altLang="nl-NL" dirty="0"/>
              <a:t> (volgens voorschriften van een geloof) moslims, werd onderdrukt.</a:t>
            </a:r>
          </a:p>
          <a:p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De Britten hielden in Iran de olievelden in handen.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Iran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757255275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997</TotalTime>
  <Words>270</Words>
  <Application>Microsoft Macintosh PowerPoint</Application>
  <PresentationFormat>Diavoorstelling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3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Verdana</vt:lpstr>
      <vt:lpstr>Wingdings</vt:lpstr>
      <vt:lpstr>NU presentatie (blue)</vt:lpstr>
      <vt:lpstr>Witte achtergrond</vt:lpstr>
      <vt:lpstr>1_Witte achtergrond</vt:lpstr>
      <vt:lpstr>§2.5 Het Midden-Oosten tussen oost en West</vt:lpstr>
      <vt:lpstr>Mandaatgebieden</vt:lpstr>
      <vt:lpstr>PowerPoint-presentatie</vt:lpstr>
      <vt:lpstr>Saoedie-Arabië en Irak</vt:lpstr>
      <vt:lpstr>Turkije</vt:lpstr>
      <vt:lpstr>PowerPoint-presentatie</vt:lpstr>
      <vt:lpstr>Iran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Jankees den Otter</cp:lastModifiedBy>
  <cp:revision>277</cp:revision>
  <cp:lastPrinted>2013-03-19T08:25:20Z</cp:lastPrinted>
  <dcterms:created xsi:type="dcterms:W3CDTF">2013-03-13T12:13:36Z</dcterms:created>
  <dcterms:modified xsi:type="dcterms:W3CDTF">2019-10-23T17:21:34Z</dcterms:modified>
</cp:coreProperties>
</file>